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9875825" cx="7589825"/>
  <p:notesSz cx="7102475" cy="9388475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11">
          <p15:clr>
            <a:srgbClr val="A4A3A4"/>
          </p15:clr>
        </p15:guide>
        <p15:guide id="2" pos="2391">
          <p15:clr>
            <a:srgbClr val="A4A3A4"/>
          </p15:clr>
        </p15:guide>
      </p15:sldGuideLst>
    </p:ext>
    <p:ext uri="GoogleSlidesCustomDataVersion2">
      <go:slidesCustomData xmlns:go="http://customooxmlschemas.google.com/" r:id="rId7" roundtripDataSignature="AMtx7mg/zNtP9RvakpOmr+tN5qmrMzXTn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11" orient="horz"/>
        <p:guide pos="239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77739" cy="469424"/>
          </a:xfrm>
          <a:prstGeom prst="rect">
            <a:avLst/>
          </a:prstGeom>
          <a:noFill/>
          <a:ln>
            <a:noFill/>
          </a:ln>
        </p:spPr>
        <p:txBody>
          <a:bodyPr anchorCtr="0" anchor="t" bIns="47100" lIns="94225" spcFirstLastPara="1" rIns="94225" wrap="square" tIns="471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4023092" y="0"/>
            <a:ext cx="3077739" cy="469424"/>
          </a:xfrm>
          <a:prstGeom prst="rect">
            <a:avLst/>
          </a:prstGeom>
          <a:noFill/>
          <a:ln>
            <a:noFill/>
          </a:ln>
        </p:spPr>
        <p:txBody>
          <a:bodyPr anchorCtr="0" anchor="t" bIns="47100" lIns="94225" spcFirstLastPara="1" rIns="94225" wrap="square" tIns="471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198688" y="704850"/>
            <a:ext cx="2705100" cy="35194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  <a:noFill/>
          <a:ln>
            <a:noFill/>
          </a:ln>
        </p:spPr>
        <p:txBody>
          <a:bodyPr anchorCtr="0" anchor="t" bIns="47100" lIns="94225" spcFirstLastPara="1" rIns="94225" wrap="square" tIns="471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917422"/>
            <a:ext cx="3077739" cy="469424"/>
          </a:xfrm>
          <a:prstGeom prst="rect">
            <a:avLst/>
          </a:prstGeom>
          <a:noFill/>
          <a:ln>
            <a:noFill/>
          </a:ln>
        </p:spPr>
        <p:txBody>
          <a:bodyPr anchorCtr="0" anchor="b" bIns="47100" lIns="94225" spcFirstLastPara="1" rIns="94225" wrap="square" tIns="471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  <a:noFill/>
          <a:ln>
            <a:noFill/>
          </a:ln>
        </p:spPr>
        <p:txBody>
          <a:bodyPr anchorCtr="0" anchor="b" bIns="47100" lIns="94225" spcFirstLastPara="1" rIns="94225" wrap="square" tIns="471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CA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  <a:noFill/>
          <a:ln>
            <a:noFill/>
          </a:ln>
        </p:spPr>
        <p:txBody>
          <a:bodyPr anchorCtr="0" anchor="t" bIns="47100" lIns="94225" spcFirstLastPara="1" rIns="94225" wrap="square" tIns="471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2198688" y="704850"/>
            <a:ext cx="2705100" cy="35194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idx="10" type="dt"/>
          </p:nvPr>
        </p:nvSpPr>
        <p:spPr>
          <a:xfrm>
            <a:off x="379492" y="9153440"/>
            <a:ext cx="1770962" cy="52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9875" lIns="99775" spcFirstLastPara="1" rIns="99775" wrap="square" tIns="498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1" type="ftr"/>
          </p:nvPr>
        </p:nvSpPr>
        <p:spPr>
          <a:xfrm>
            <a:off x="2593195" y="9153440"/>
            <a:ext cx="2403449" cy="52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9875" lIns="99775" spcFirstLastPara="1" rIns="99775" wrap="square" tIns="498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5439384" y="9153440"/>
            <a:ext cx="1770962" cy="52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9875" lIns="99775" spcFirstLastPara="1" rIns="99775" wrap="square" tIns="498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>
            <a:off x="379492" y="395491"/>
            <a:ext cx="6830854" cy="1645973"/>
          </a:xfrm>
          <a:prstGeom prst="rect">
            <a:avLst/>
          </a:prstGeom>
          <a:noFill/>
          <a:ln>
            <a:noFill/>
          </a:ln>
        </p:spPr>
        <p:txBody>
          <a:bodyPr anchorCtr="0" anchor="ctr" bIns="49875" lIns="99775" spcFirstLastPara="1" rIns="99775" wrap="square" tIns="498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 rot="5400000">
            <a:off x="536121" y="2147735"/>
            <a:ext cx="6517596" cy="6830854"/>
          </a:xfrm>
          <a:prstGeom prst="rect">
            <a:avLst/>
          </a:prstGeom>
          <a:noFill/>
          <a:ln>
            <a:noFill/>
          </a:ln>
        </p:spPr>
        <p:txBody>
          <a:bodyPr anchorCtr="0" anchor="t" bIns="49875" lIns="99775" spcFirstLastPara="1" rIns="99775" wrap="square" tIns="49875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0" type="dt"/>
          </p:nvPr>
        </p:nvSpPr>
        <p:spPr>
          <a:xfrm>
            <a:off x="379492" y="9153440"/>
            <a:ext cx="1770962" cy="52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9875" lIns="99775" spcFirstLastPara="1" rIns="99775" wrap="square" tIns="498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1" type="ftr"/>
          </p:nvPr>
        </p:nvSpPr>
        <p:spPr>
          <a:xfrm>
            <a:off x="2593195" y="9153440"/>
            <a:ext cx="2403449" cy="52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9875" lIns="99775" spcFirstLastPara="1" rIns="99775" wrap="square" tIns="498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5439384" y="9153440"/>
            <a:ext cx="1770962" cy="52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9875" lIns="99775" spcFirstLastPara="1" rIns="99775" wrap="square" tIns="498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title"/>
          </p:nvPr>
        </p:nvSpPr>
        <p:spPr>
          <a:xfrm rot="5400000">
            <a:off x="-849516" y="5504574"/>
            <a:ext cx="11233766" cy="1280785"/>
          </a:xfrm>
          <a:prstGeom prst="rect">
            <a:avLst/>
          </a:prstGeom>
          <a:noFill/>
          <a:ln>
            <a:noFill/>
          </a:ln>
        </p:spPr>
        <p:txBody>
          <a:bodyPr anchorCtr="0" anchor="ctr" bIns="49875" lIns="99775" spcFirstLastPara="1" rIns="99775" wrap="square" tIns="498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" type="body"/>
          </p:nvPr>
        </p:nvSpPr>
        <p:spPr>
          <a:xfrm rot="5400000">
            <a:off x="-3474334" y="4287038"/>
            <a:ext cx="11233766" cy="3715858"/>
          </a:xfrm>
          <a:prstGeom prst="rect">
            <a:avLst/>
          </a:prstGeom>
          <a:noFill/>
          <a:ln>
            <a:noFill/>
          </a:ln>
        </p:spPr>
        <p:txBody>
          <a:bodyPr anchorCtr="0" anchor="t" bIns="49875" lIns="99775" spcFirstLastPara="1" rIns="99775" wrap="square" tIns="49875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0" type="dt"/>
          </p:nvPr>
        </p:nvSpPr>
        <p:spPr>
          <a:xfrm>
            <a:off x="379492" y="9153440"/>
            <a:ext cx="1770962" cy="52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9875" lIns="99775" spcFirstLastPara="1" rIns="99775" wrap="square" tIns="498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1" type="ftr"/>
          </p:nvPr>
        </p:nvSpPr>
        <p:spPr>
          <a:xfrm>
            <a:off x="2593195" y="9153440"/>
            <a:ext cx="2403449" cy="52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9875" lIns="99775" spcFirstLastPara="1" rIns="99775" wrap="square" tIns="498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5439384" y="9153440"/>
            <a:ext cx="1770962" cy="52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9875" lIns="99775" spcFirstLastPara="1" rIns="99775" wrap="square" tIns="498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/>
          <p:nvPr>
            <p:ph type="ctrTitle"/>
          </p:nvPr>
        </p:nvSpPr>
        <p:spPr>
          <a:xfrm>
            <a:off x="569238" y="3067914"/>
            <a:ext cx="6451362" cy="21169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9875" lIns="99775" spcFirstLastPara="1" rIns="99775" wrap="square" tIns="498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subTitle"/>
          </p:nvPr>
        </p:nvSpPr>
        <p:spPr>
          <a:xfrm>
            <a:off x="1138476" y="5596308"/>
            <a:ext cx="5312887" cy="2523825"/>
          </a:xfrm>
          <a:prstGeom prst="rect">
            <a:avLst/>
          </a:prstGeom>
          <a:noFill/>
          <a:ln>
            <a:noFill/>
          </a:ln>
        </p:spPr>
        <p:txBody>
          <a:bodyPr anchorCtr="0" anchor="t" bIns="49875" lIns="99775" spcFirstLastPara="1" rIns="99775" wrap="square" tIns="49875">
            <a:normAutofit/>
          </a:bodyPr>
          <a:lstStyle>
            <a:lvl1pPr lvl="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35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30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rgbClr val="888888"/>
              </a:buClr>
              <a:buSzPts val="27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888888"/>
              </a:buClr>
              <a:buSzPts val="22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888888"/>
              </a:buClr>
              <a:buSzPts val="22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888888"/>
              </a:buClr>
              <a:buSzPts val="22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888888"/>
              </a:buClr>
              <a:buSzPts val="22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888888"/>
              </a:buClr>
              <a:buSzPts val="22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888888"/>
              </a:buClr>
              <a:buSzPts val="22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2" name="Google Shape;22;p4"/>
          <p:cNvSpPr txBox="1"/>
          <p:nvPr>
            <p:ph idx="10" type="dt"/>
          </p:nvPr>
        </p:nvSpPr>
        <p:spPr>
          <a:xfrm>
            <a:off x="379492" y="9153440"/>
            <a:ext cx="1770962" cy="52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9875" lIns="99775" spcFirstLastPara="1" rIns="99775" wrap="square" tIns="498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1" type="ftr"/>
          </p:nvPr>
        </p:nvSpPr>
        <p:spPr>
          <a:xfrm>
            <a:off x="2593195" y="9153440"/>
            <a:ext cx="2403449" cy="52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9875" lIns="99775" spcFirstLastPara="1" rIns="99775" wrap="square" tIns="498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5439384" y="9153440"/>
            <a:ext cx="1770962" cy="52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9875" lIns="99775" spcFirstLastPara="1" rIns="99775" wrap="square" tIns="498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/>
          <p:nvPr>
            <p:ph type="title"/>
          </p:nvPr>
        </p:nvSpPr>
        <p:spPr>
          <a:xfrm>
            <a:off x="379492" y="395491"/>
            <a:ext cx="6830854" cy="1645973"/>
          </a:xfrm>
          <a:prstGeom prst="rect">
            <a:avLst/>
          </a:prstGeom>
          <a:noFill/>
          <a:ln>
            <a:noFill/>
          </a:ln>
        </p:spPr>
        <p:txBody>
          <a:bodyPr anchorCtr="0" anchor="ctr" bIns="49875" lIns="99775" spcFirstLastPara="1" rIns="99775" wrap="square" tIns="498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379492" y="2304364"/>
            <a:ext cx="6830854" cy="6517596"/>
          </a:xfrm>
          <a:prstGeom prst="rect">
            <a:avLst/>
          </a:prstGeom>
          <a:noFill/>
          <a:ln>
            <a:noFill/>
          </a:ln>
        </p:spPr>
        <p:txBody>
          <a:bodyPr anchorCtr="0" anchor="t" bIns="49875" lIns="99775" spcFirstLastPara="1" rIns="99775" wrap="square" tIns="49875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0" type="dt"/>
          </p:nvPr>
        </p:nvSpPr>
        <p:spPr>
          <a:xfrm>
            <a:off x="379492" y="9153440"/>
            <a:ext cx="1770962" cy="52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9875" lIns="99775" spcFirstLastPara="1" rIns="99775" wrap="square" tIns="498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1" type="ftr"/>
          </p:nvPr>
        </p:nvSpPr>
        <p:spPr>
          <a:xfrm>
            <a:off x="2593195" y="9153440"/>
            <a:ext cx="2403449" cy="52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9875" lIns="99775" spcFirstLastPara="1" rIns="99775" wrap="square" tIns="498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5439384" y="9153440"/>
            <a:ext cx="1770962" cy="52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9875" lIns="99775" spcFirstLastPara="1" rIns="99775" wrap="square" tIns="498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599545" y="6346142"/>
            <a:ext cx="6451362" cy="1961451"/>
          </a:xfrm>
          <a:prstGeom prst="rect">
            <a:avLst/>
          </a:prstGeom>
          <a:noFill/>
          <a:ln>
            <a:noFill/>
          </a:ln>
        </p:spPr>
        <p:txBody>
          <a:bodyPr anchorCtr="0" anchor="t" bIns="49875" lIns="99775" spcFirstLastPara="1" rIns="99775" wrap="square" tIns="4987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1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" type="body"/>
          </p:nvPr>
        </p:nvSpPr>
        <p:spPr>
          <a:xfrm>
            <a:off x="599545" y="4185802"/>
            <a:ext cx="6451362" cy="2160339"/>
          </a:xfrm>
          <a:prstGeom prst="rect">
            <a:avLst/>
          </a:prstGeom>
          <a:noFill/>
          <a:ln>
            <a:noFill/>
          </a:ln>
        </p:spPr>
        <p:txBody>
          <a:bodyPr anchorCtr="0" anchor="b" bIns="49875" lIns="99775" spcFirstLastPara="1" rIns="99775" wrap="square" tIns="4987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888888"/>
              </a:buClr>
              <a:buSzPts val="2200"/>
              <a:buNone/>
              <a:defRPr sz="22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6"/>
          <p:cNvSpPr txBox="1"/>
          <p:nvPr>
            <p:ph idx="10" type="dt"/>
          </p:nvPr>
        </p:nvSpPr>
        <p:spPr>
          <a:xfrm>
            <a:off x="379492" y="9153440"/>
            <a:ext cx="1770962" cy="52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9875" lIns="99775" spcFirstLastPara="1" rIns="99775" wrap="square" tIns="498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1" type="ftr"/>
          </p:nvPr>
        </p:nvSpPr>
        <p:spPr>
          <a:xfrm>
            <a:off x="2593195" y="9153440"/>
            <a:ext cx="2403449" cy="52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9875" lIns="99775" spcFirstLastPara="1" rIns="99775" wrap="square" tIns="498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2" type="sldNum"/>
          </p:nvPr>
        </p:nvSpPr>
        <p:spPr>
          <a:xfrm>
            <a:off x="5439384" y="9153440"/>
            <a:ext cx="1770962" cy="52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9875" lIns="99775" spcFirstLastPara="1" rIns="99775" wrap="square" tIns="498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>
            <p:ph type="title"/>
          </p:nvPr>
        </p:nvSpPr>
        <p:spPr>
          <a:xfrm>
            <a:off x="379492" y="395491"/>
            <a:ext cx="6830854" cy="1645973"/>
          </a:xfrm>
          <a:prstGeom prst="rect">
            <a:avLst/>
          </a:prstGeom>
          <a:noFill/>
          <a:ln>
            <a:noFill/>
          </a:ln>
        </p:spPr>
        <p:txBody>
          <a:bodyPr anchorCtr="0" anchor="ctr" bIns="49875" lIns="99775" spcFirstLastPara="1" rIns="99775" wrap="square" tIns="498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284620" y="3072485"/>
            <a:ext cx="2498322" cy="8689366"/>
          </a:xfrm>
          <a:prstGeom prst="rect">
            <a:avLst/>
          </a:prstGeom>
          <a:noFill/>
          <a:ln>
            <a:noFill/>
          </a:ln>
        </p:spPr>
        <p:txBody>
          <a:bodyPr anchorCtr="0" anchor="t" bIns="49875" lIns="99775" spcFirstLastPara="1" rIns="99775" wrap="square" tIns="49875">
            <a:normAutofit/>
          </a:bodyPr>
          <a:lstStyle>
            <a:lvl1pPr indent="-41910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1pPr>
            <a:lvl2pPr indent="-400050" lvl="1" marL="91440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Char char="–"/>
              <a:defRPr sz="2700"/>
            </a:lvl2pPr>
            <a:lvl3pPr indent="-368300" lvl="2" marL="13716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40" name="Google Shape;40;p7"/>
          <p:cNvSpPr txBox="1"/>
          <p:nvPr>
            <p:ph idx="2" type="body"/>
          </p:nvPr>
        </p:nvSpPr>
        <p:spPr>
          <a:xfrm>
            <a:off x="2909439" y="3072485"/>
            <a:ext cx="2498322" cy="8689366"/>
          </a:xfrm>
          <a:prstGeom prst="rect">
            <a:avLst/>
          </a:prstGeom>
          <a:noFill/>
          <a:ln>
            <a:noFill/>
          </a:ln>
        </p:spPr>
        <p:txBody>
          <a:bodyPr anchorCtr="0" anchor="t" bIns="49875" lIns="99775" spcFirstLastPara="1" rIns="99775" wrap="square" tIns="49875">
            <a:normAutofit/>
          </a:bodyPr>
          <a:lstStyle>
            <a:lvl1pPr indent="-41910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1pPr>
            <a:lvl2pPr indent="-400050" lvl="1" marL="91440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Char char="–"/>
              <a:defRPr sz="2700"/>
            </a:lvl2pPr>
            <a:lvl3pPr indent="-368300" lvl="2" marL="13716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41" name="Google Shape;41;p7"/>
          <p:cNvSpPr txBox="1"/>
          <p:nvPr>
            <p:ph idx="10" type="dt"/>
          </p:nvPr>
        </p:nvSpPr>
        <p:spPr>
          <a:xfrm>
            <a:off x="379492" y="9153440"/>
            <a:ext cx="1770962" cy="52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9875" lIns="99775" spcFirstLastPara="1" rIns="99775" wrap="square" tIns="498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1" type="ftr"/>
          </p:nvPr>
        </p:nvSpPr>
        <p:spPr>
          <a:xfrm>
            <a:off x="2593195" y="9153440"/>
            <a:ext cx="2403449" cy="52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9875" lIns="99775" spcFirstLastPara="1" rIns="99775" wrap="square" tIns="498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2" type="sldNum"/>
          </p:nvPr>
        </p:nvSpPr>
        <p:spPr>
          <a:xfrm>
            <a:off x="5439384" y="9153440"/>
            <a:ext cx="1770962" cy="52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9875" lIns="99775" spcFirstLastPara="1" rIns="99775" wrap="square" tIns="498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8"/>
          <p:cNvSpPr txBox="1"/>
          <p:nvPr>
            <p:ph type="title"/>
          </p:nvPr>
        </p:nvSpPr>
        <p:spPr>
          <a:xfrm>
            <a:off x="379492" y="395491"/>
            <a:ext cx="6830854" cy="1645973"/>
          </a:xfrm>
          <a:prstGeom prst="rect">
            <a:avLst/>
          </a:prstGeom>
          <a:noFill/>
          <a:ln>
            <a:noFill/>
          </a:ln>
        </p:spPr>
        <p:txBody>
          <a:bodyPr anchorCtr="0" anchor="ctr" bIns="49875" lIns="99775" spcFirstLastPara="1" rIns="99775" wrap="square" tIns="498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1" type="body"/>
          </p:nvPr>
        </p:nvSpPr>
        <p:spPr>
          <a:xfrm>
            <a:off x="379493" y="2210634"/>
            <a:ext cx="3353497" cy="921287"/>
          </a:xfrm>
          <a:prstGeom prst="rect">
            <a:avLst/>
          </a:prstGeom>
          <a:noFill/>
          <a:ln>
            <a:noFill/>
          </a:ln>
        </p:spPr>
        <p:txBody>
          <a:bodyPr anchorCtr="0" anchor="b" bIns="49875" lIns="99775" spcFirstLastPara="1" rIns="99775" wrap="square" tIns="4987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b="1" sz="2700"/>
            </a:lvl1pPr>
            <a:lvl2pPr indent="-228600" lvl="1" marL="9144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b="1" sz="2200"/>
            </a:lvl2pPr>
            <a:lvl3pPr indent="-228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3pPr>
            <a:lvl4pPr indent="-2286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4pPr>
            <a:lvl5pPr indent="-2286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5pPr>
            <a:lvl6pPr indent="-2286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6pPr>
            <a:lvl7pPr indent="-2286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7pPr>
            <a:lvl8pPr indent="-2286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8pPr>
            <a:lvl9pPr indent="-2286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9pPr>
          </a:lstStyle>
          <a:p/>
        </p:txBody>
      </p:sp>
      <p:sp>
        <p:nvSpPr>
          <p:cNvPr id="47" name="Google Shape;47;p8"/>
          <p:cNvSpPr txBox="1"/>
          <p:nvPr>
            <p:ph idx="2" type="body"/>
          </p:nvPr>
        </p:nvSpPr>
        <p:spPr>
          <a:xfrm>
            <a:off x="379493" y="3131921"/>
            <a:ext cx="3353497" cy="5690038"/>
          </a:xfrm>
          <a:prstGeom prst="rect">
            <a:avLst/>
          </a:prstGeom>
          <a:noFill/>
          <a:ln>
            <a:noFill/>
          </a:ln>
        </p:spPr>
        <p:txBody>
          <a:bodyPr anchorCtr="0" anchor="t" bIns="49875" lIns="99775" spcFirstLastPara="1" rIns="99775" wrap="square" tIns="49875">
            <a:normAutofit/>
          </a:bodyPr>
          <a:lstStyle>
            <a:lvl1pPr indent="-400050" lvl="0" marL="45720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 sz="2700"/>
            </a:lvl1pPr>
            <a:lvl2pPr indent="-368300" lvl="1" marL="9144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–"/>
              <a:defRPr sz="22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8" name="Google Shape;48;p8"/>
          <p:cNvSpPr txBox="1"/>
          <p:nvPr>
            <p:ph idx="3" type="body"/>
          </p:nvPr>
        </p:nvSpPr>
        <p:spPr>
          <a:xfrm>
            <a:off x="3855534" y="2210634"/>
            <a:ext cx="3354813" cy="921287"/>
          </a:xfrm>
          <a:prstGeom prst="rect">
            <a:avLst/>
          </a:prstGeom>
          <a:noFill/>
          <a:ln>
            <a:noFill/>
          </a:ln>
        </p:spPr>
        <p:txBody>
          <a:bodyPr anchorCtr="0" anchor="b" bIns="49875" lIns="99775" spcFirstLastPara="1" rIns="99775" wrap="square" tIns="4987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b="1" sz="2700"/>
            </a:lvl1pPr>
            <a:lvl2pPr indent="-228600" lvl="1" marL="9144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b="1" sz="2200"/>
            </a:lvl2pPr>
            <a:lvl3pPr indent="-228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3pPr>
            <a:lvl4pPr indent="-2286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4pPr>
            <a:lvl5pPr indent="-2286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5pPr>
            <a:lvl6pPr indent="-2286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6pPr>
            <a:lvl7pPr indent="-2286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7pPr>
            <a:lvl8pPr indent="-2286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8pPr>
            <a:lvl9pPr indent="-2286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9pPr>
          </a:lstStyle>
          <a:p/>
        </p:txBody>
      </p:sp>
      <p:sp>
        <p:nvSpPr>
          <p:cNvPr id="49" name="Google Shape;49;p8"/>
          <p:cNvSpPr txBox="1"/>
          <p:nvPr>
            <p:ph idx="4" type="body"/>
          </p:nvPr>
        </p:nvSpPr>
        <p:spPr>
          <a:xfrm>
            <a:off x="3855534" y="3131921"/>
            <a:ext cx="3354813" cy="5690038"/>
          </a:xfrm>
          <a:prstGeom prst="rect">
            <a:avLst/>
          </a:prstGeom>
          <a:noFill/>
          <a:ln>
            <a:noFill/>
          </a:ln>
        </p:spPr>
        <p:txBody>
          <a:bodyPr anchorCtr="0" anchor="t" bIns="49875" lIns="99775" spcFirstLastPara="1" rIns="99775" wrap="square" tIns="49875">
            <a:normAutofit/>
          </a:bodyPr>
          <a:lstStyle>
            <a:lvl1pPr indent="-400050" lvl="0" marL="45720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 sz="2700"/>
            </a:lvl1pPr>
            <a:lvl2pPr indent="-368300" lvl="1" marL="9144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–"/>
              <a:defRPr sz="22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50" name="Google Shape;50;p8"/>
          <p:cNvSpPr txBox="1"/>
          <p:nvPr>
            <p:ph idx="10" type="dt"/>
          </p:nvPr>
        </p:nvSpPr>
        <p:spPr>
          <a:xfrm>
            <a:off x="379492" y="9153440"/>
            <a:ext cx="1770962" cy="52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9875" lIns="99775" spcFirstLastPara="1" rIns="99775" wrap="square" tIns="498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1" type="ftr"/>
          </p:nvPr>
        </p:nvSpPr>
        <p:spPr>
          <a:xfrm>
            <a:off x="2593195" y="9153440"/>
            <a:ext cx="2403449" cy="52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9875" lIns="99775" spcFirstLastPara="1" rIns="99775" wrap="square" tIns="498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2" type="sldNum"/>
          </p:nvPr>
        </p:nvSpPr>
        <p:spPr>
          <a:xfrm>
            <a:off x="5439384" y="9153440"/>
            <a:ext cx="1770962" cy="52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9875" lIns="99775" spcFirstLastPara="1" rIns="99775" wrap="square" tIns="498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/>
          <p:nvPr>
            <p:ph type="title"/>
          </p:nvPr>
        </p:nvSpPr>
        <p:spPr>
          <a:xfrm>
            <a:off x="379492" y="395491"/>
            <a:ext cx="6830854" cy="1645973"/>
          </a:xfrm>
          <a:prstGeom prst="rect">
            <a:avLst/>
          </a:prstGeom>
          <a:noFill/>
          <a:ln>
            <a:noFill/>
          </a:ln>
        </p:spPr>
        <p:txBody>
          <a:bodyPr anchorCtr="0" anchor="ctr" bIns="49875" lIns="99775" spcFirstLastPara="1" rIns="99775" wrap="square" tIns="498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10" type="dt"/>
          </p:nvPr>
        </p:nvSpPr>
        <p:spPr>
          <a:xfrm>
            <a:off x="379492" y="9153440"/>
            <a:ext cx="1770962" cy="52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9875" lIns="99775" spcFirstLastPara="1" rIns="99775" wrap="square" tIns="498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1" type="ftr"/>
          </p:nvPr>
        </p:nvSpPr>
        <p:spPr>
          <a:xfrm>
            <a:off x="2593195" y="9153440"/>
            <a:ext cx="2403449" cy="52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9875" lIns="99775" spcFirstLastPara="1" rIns="99775" wrap="square" tIns="498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5439384" y="9153440"/>
            <a:ext cx="1770962" cy="52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9875" lIns="99775" spcFirstLastPara="1" rIns="99775" wrap="square" tIns="498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type="title"/>
          </p:nvPr>
        </p:nvSpPr>
        <p:spPr>
          <a:xfrm>
            <a:off x="379493" y="393206"/>
            <a:ext cx="2497004" cy="1673406"/>
          </a:xfrm>
          <a:prstGeom prst="rect">
            <a:avLst/>
          </a:prstGeom>
          <a:noFill/>
          <a:ln>
            <a:noFill/>
          </a:ln>
        </p:spPr>
        <p:txBody>
          <a:bodyPr anchorCtr="0" anchor="b" bIns="49875" lIns="99775" spcFirstLastPara="1" rIns="99775" wrap="square" tIns="4987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None/>
              <a:defRPr b="1" sz="2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" type="body"/>
          </p:nvPr>
        </p:nvSpPr>
        <p:spPr>
          <a:xfrm>
            <a:off x="2967417" y="393206"/>
            <a:ext cx="4242930" cy="8428754"/>
          </a:xfrm>
          <a:prstGeom prst="rect">
            <a:avLst/>
          </a:prstGeom>
          <a:noFill/>
          <a:ln>
            <a:noFill/>
          </a:ln>
        </p:spPr>
        <p:txBody>
          <a:bodyPr anchorCtr="0" anchor="t" bIns="49875" lIns="99775" spcFirstLastPara="1" rIns="99775" wrap="square" tIns="49875">
            <a:normAutofit/>
          </a:bodyPr>
          <a:lstStyle>
            <a:lvl1pPr indent="-450850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500"/>
              <a:buChar char="•"/>
              <a:defRPr sz="3500"/>
            </a:lvl1pPr>
            <a:lvl2pPr indent="-4191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Char char="–"/>
              <a:defRPr sz="3000"/>
            </a:lvl2pPr>
            <a:lvl3pPr indent="-400050" lvl="2" marL="137160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 sz="2700"/>
            </a:lvl3pPr>
            <a:lvl4pPr indent="-368300" lvl="3" marL="18288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–"/>
              <a:defRPr sz="2200"/>
            </a:lvl4pPr>
            <a:lvl5pPr indent="-368300" lvl="4" marL="22860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»"/>
              <a:defRPr sz="2200"/>
            </a:lvl5pPr>
            <a:lvl6pPr indent="-368300" lvl="5" marL="27432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/>
            </a:lvl6pPr>
            <a:lvl7pPr indent="-368300" lvl="6" marL="32004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/>
            </a:lvl7pPr>
            <a:lvl8pPr indent="-368300" lvl="7" marL="36576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/>
            </a:lvl8pPr>
            <a:lvl9pPr indent="-368300" lvl="8" marL="41148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/>
            </a:lvl9pPr>
          </a:lstStyle>
          <a:p/>
        </p:txBody>
      </p:sp>
      <p:sp>
        <p:nvSpPr>
          <p:cNvPr id="61" name="Google Shape;61;p10"/>
          <p:cNvSpPr txBox="1"/>
          <p:nvPr>
            <p:ph idx="2" type="body"/>
          </p:nvPr>
        </p:nvSpPr>
        <p:spPr>
          <a:xfrm>
            <a:off x="379493" y="2066612"/>
            <a:ext cx="2497004" cy="6755348"/>
          </a:xfrm>
          <a:prstGeom prst="rect">
            <a:avLst/>
          </a:prstGeom>
          <a:noFill/>
          <a:ln>
            <a:noFill/>
          </a:ln>
        </p:spPr>
        <p:txBody>
          <a:bodyPr anchorCtr="0" anchor="t" bIns="49875" lIns="99775" spcFirstLastPara="1" rIns="99775" wrap="square" tIns="4987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10"/>
          <p:cNvSpPr txBox="1"/>
          <p:nvPr>
            <p:ph idx="10" type="dt"/>
          </p:nvPr>
        </p:nvSpPr>
        <p:spPr>
          <a:xfrm>
            <a:off x="379492" y="9153440"/>
            <a:ext cx="1770962" cy="52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9875" lIns="99775" spcFirstLastPara="1" rIns="99775" wrap="square" tIns="498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1" type="ftr"/>
          </p:nvPr>
        </p:nvSpPr>
        <p:spPr>
          <a:xfrm>
            <a:off x="2593195" y="9153440"/>
            <a:ext cx="2403449" cy="52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9875" lIns="99775" spcFirstLastPara="1" rIns="99775" wrap="square" tIns="498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5439384" y="9153440"/>
            <a:ext cx="1770962" cy="52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9875" lIns="99775" spcFirstLastPara="1" rIns="99775" wrap="square" tIns="498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title"/>
          </p:nvPr>
        </p:nvSpPr>
        <p:spPr>
          <a:xfrm>
            <a:off x="1487662" y="6913088"/>
            <a:ext cx="4553903" cy="816129"/>
          </a:xfrm>
          <a:prstGeom prst="rect">
            <a:avLst/>
          </a:prstGeom>
          <a:noFill/>
          <a:ln>
            <a:noFill/>
          </a:ln>
        </p:spPr>
        <p:txBody>
          <a:bodyPr anchorCtr="0" anchor="b" bIns="49875" lIns="99775" spcFirstLastPara="1" rIns="99775" wrap="square" tIns="4987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None/>
              <a:defRPr b="1" sz="2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/>
          <p:nvPr>
            <p:ph idx="2" type="pic"/>
          </p:nvPr>
        </p:nvSpPr>
        <p:spPr>
          <a:xfrm>
            <a:off x="1487662" y="882423"/>
            <a:ext cx="4553903" cy="5925503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/>
          <p:nvPr>
            <p:ph idx="1" type="body"/>
          </p:nvPr>
        </p:nvSpPr>
        <p:spPr>
          <a:xfrm>
            <a:off x="1487662" y="7729217"/>
            <a:ext cx="4553903" cy="1159039"/>
          </a:xfrm>
          <a:prstGeom prst="rect">
            <a:avLst/>
          </a:prstGeom>
          <a:noFill/>
          <a:ln>
            <a:noFill/>
          </a:ln>
        </p:spPr>
        <p:txBody>
          <a:bodyPr anchorCtr="0" anchor="t" bIns="49875" lIns="99775" spcFirstLastPara="1" rIns="99775" wrap="square" tIns="4987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379492" y="9153440"/>
            <a:ext cx="1770962" cy="52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9875" lIns="99775" spcFirstLastPara="1" rIns="99775" wrap="square" tIns="498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2593195" y="9153440"/>
            <a:ext cx="2403449" cy="52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9875" lIns="99775" spcFirstLastPara="1" rIns="99775" wrap="square" tIns="498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5439384" y="9153440"/>
            <a:ext cx="1770962" cy="52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9875" lIns="99775" spcFirstLastPara="1" rIns="99775" wrap="square" tIns="498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379492" y="395491"/>
            <a:ext cx="6830854" cy="1645973"/>
          </a:xfrm>
          <a:prstGeom prst="rect">
            <a:avLst/>
          </a:prstGeom>
          <a:noFill/>
          <a:ln>
            <a:noFill/>
          </a:ln>
        </p:spPr>
        <p:txBody>
          <a:bodyPr anchorCtr="0" anchor="ctr" bIns="49875" lIns="99775" spcFirstLastPara="1" rIns="99775" wrap="square" tIns="49875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Calibri"/>
              <a:buNone/>
              <a:defRPr b="0" i="0" sz="4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379492" y="2304364"/>
            <a:ext cx="6830854" cy="6517596"/>
          </a:xfrm>
          <a:prstGeom prst="rect">
            <a:avLst/>
          </a:prstGeom>
          <a:noFill/>
          <a:ln>
            <a:noFill/>
          </a:ln>
        </p:spPr>
        <p:txBody>
          <a:bodyPr anchorCtr="0" anchor="t" bIns="49875" lIns="99775" spcFirstLastPara="1" rIns="99775" wrap="square" tIns="49875">
            <a:normAutofit/>
          </a:bodyPr>
          <a:lstStyle>
            <a:lvl1pPr indent="-450850" lvl="0" marL="4572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Char char="•"/>
              <a:defRPr b="0" i="0" sz="3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191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–"/>
              <a:defRPr b="0" i="0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00050" lvl="2" marL="1371600" marR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68300" lvl="3" marL="18288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–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68300" lvl="4" marL="22860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»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68300" lvl="5" marL="27432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68300" lvl="6" marL="32004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68300" lvl="7" marL="36576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68300" lvl="8" marL="41148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379492" y="9153440"/>
            <a:ext cx="1770962" cy="52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9875" lIns="99775" spcFirstLastPara="1" rIns="99775" wrap="square" tIns="498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2593195" y="9153440"/>
            <a:ext cx="2403449" cy="52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9875" lIns="99775" spcFirstLastPara="1" rIns="99775" wrap="square" tIns="4987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5439384" y="9153440"/>
            <a:ext cx="1770962" cy="52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9875" lIns="99775" spcFirstLastPara="1" rIns="99775" wrap="square" tIns="498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/>
        </p:nvSpPr>
        <p:spPr>
          <a:xfrm>
            <a:off x="1853074" y="2445992"/>
            <a:ext cx="4100000" cy="367431"/>
          </a:xfrm>
          <a:prstGeom prst="rect">
            <a:avLst/>
          </a:prstGeom>
          <a:noFill/>
          <a:ln>
            <a:noFill/>
          </a:ln>
        </p:spPr>
        <p:txBody>
          <a:bodyPr anchorCtr="0" anchor="t" bIns="44775" lIns="89550" spcFirstLastPara="1" rIns="89550" wrap="square" tIns="4477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CA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What’s Happening in Third Grade ...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356209" y="7774118"/>
            <a:ext cx="3125227" cy="367434"/>
          </a:xfrm>
          <a:prstGeom prst="rect">
            <a:avLst/>
          </a:prstGeom>
          <a:noFill/>
          <a:ln>
            <a:noFill/>
          </a:ln>
        </p:spPr>
        <p:txBody>
          <a:bodyPr anchorCtr="0" anchor="t" bIns="44775" lIns="89550" spcFirstLastPara="1" rIns="89550" wrap="square" tIns="4477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CA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Dates to remember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1821772" y="5634150"/>
            <a:ext cx="3125227" cy="367434"/>
          </a:xfrm>
          <a:prstGeom prst="rect">
            <a:avLst/>
          </a:prstGeom>
          <a:noFill/>
          <a:ln>
            <a:noFill/>
          </a:ln>
        </p:spPr>
        <p:txBody>
          <a:bodyPr anchorCtr="0" anchor="t" bIns="44775" lIns="89550" spcFirstLastPara="1" rIns="89550" wrap="square" tIns="4477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CA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Homework reminder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669692" y="548658"/>
            <a:ext cx="5580764" cy="1647678"/>
          </a:xfrm>
          <a:prstGeom prst="rect">
            <a:avLst/>
          </a:prstGeom>
          <a:noFill/>
          <a:ln>
            <a:noFill/>
          </a:ln>
        </p:spPr>
        <p:txBody>
          <a:bodyPr anchorCtr="0" anchor="t" bIns="44775" lIns="89550" spcFirstLastPara="1" rIns="89550" wrap="square" tIns="44775">
            <a:sp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300"/>
              <a:buFont typeface="Arial"/>
              <a:buNone/>
            </a:pPr>
            <a:r>
              <a:rPr b="0" i="0" lang="en-CA" sz="5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Mrs. Bonelli’s</a:t>
            </a:r>
            <a:endParaRPr b="0" i="0" sz="53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400"/>
              <a:buFont typeface="Arial"/>
              <a:buNone/>
            </a:pPr>
            <a:r>
              <a:rPr b="0" i="0" lang="en-CA" sz="7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class news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518318" y="2910056"/>
            <a:ext cx="6629400" cy="286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CA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Reader’s Workshop:  </a:t>
            </a:r>
            <a:r>
              <a:rPr b="0" i="0" lang="en-CA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students will be learning how to build a reading life.</a:t>
            </a:r>
            <a:r>
              <a:rPr b="1" i="0" lang="en-CA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en-CA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They  will be  reading Stone Fox and connected with the main character Little Willy. 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CA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Writer’s Workshop: </a:t>
            </a:r>
            <a:r>
              <a:rPr b="0" i="0" lang="en-CA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We are writing personal narratives zooming in on our small moments. Can’t wait to publish them!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CA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Math: </a:t>
            </a:r>
            <a:r>
              <a:rPr b="0" i="0" lang="en-CA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students will begin building the foundation for multiplication and division.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CA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Social Studies: </a:t>
            </a:r>
            <a:r>
              <a:rPr b="0" i="0" lang="en-CA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students have loved getting to know each other and learning all about Third grade!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518318" y="6098217"/>
            <a:ext cx="5732137" cy="10156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CA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Make sure to check student planners and take home folders daily. Practice your multiplication facts. Remember to read each night for at least 25 minutes. 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518320" y="8182683"/>
            <a:ext cx="49212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CA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Back to School Night: September 14th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CA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 School: September 25th 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2014-05-14T00:18:25Z</dcterms:created>
  <dc:creator>Kayla Parker</dc:creator>
</cp:coreProperties>
</file>